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56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17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776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520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683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303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19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98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63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00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35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88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3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05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71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256FA-B2AA-44D8-99FD-9C0E448B8684}" type="datetimeFigureOut">
              <a:rPr lang="en-GB" smtClean="0"/>
              <a:t>26/10/2016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696D66-3BDA-41DE-87D7-C0C4589678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66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Formulas &amp; Functions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Fedelis Dadzie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1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/>
              <a:t>Type of Information in Excel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6000" dirty="0" smtClean="0"/>
              <a:t>Text (Variables)</a:t>
            </a:r>
          </a:p>
          <a:p>
            <a:r>
              <a:rPr lang="en-GB" sz="6000" dirty="0" smtClean="0"/>
              <a:t>Numbers (Values)</a:t>
            </a:r>
          </a:p>
          <a:p>
            <a:r>
              <a:rPr lang="en-GB" sz="6000" dirty="0" smtClean="0"/>
              <a:t>Calculations</a:t>
            </a:r>
          </a:p>
          <a:p>
            <a:pPr lvl="1"/>
            <a:r>
              <a:rPr lang="en-GB" sz="5600" dirty="0" smtClean="0">
                <a:solidFill>
                  <a:srgbClr val="002060"/>
                </a:solidFill>
              </a:rPr>
              <a:t>Formulas</a:t>
            </a:r>
          </a:p>
          <a:p>
            <a:pPr lvl="1"/>
            <a:r>
              <a:rPr lang="en-GB" sz="5600" dirty="0" smtClean="0">
                <a:solidFill>
                  <a:srgbClr val="002060"/>
                </a:solidFill>
              </a:rPr>
              <a:t>Functions</a:t>
            </a:r>
            <a:endParaRPr lang="en-GB" sz="5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5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Formulas and Functions - Similarities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600" dirty="0" smtClean="0"/>
              <a:t>All begin with the equal sign “=“</a:t>
            </a:r>
          </a:p>
          <a:p>
            <a:r>
              <a:rPr lang="en-GB" sz="3600" dirty="0" smtClean="0"/>
              <a:t>Should use cell reference and not hard coded values</a:t>
            </a:r>
          </a:p>
          <a:p>
            <a:r>
              <a:rPr lang="en-GB" sz="3600" dirty="0" smtClean="0"/>
              <a:t>Need parenthesis </a:t>
            </a:r>
          </a:p>
          <a:p>
            <a:pPr lvl="1"/>
            <a:r>
              <a:rPr lang="en-GB" sz="2600" dirty="0" smtClean="0"/>
              <a:t>More than one mathematical operations</a:t>
            </a:r>
          </a:p>
          <a:p>
            <a:pPr lvl="1"/>
            <a:r>
              <a:rPr lang="en-GB" sz="2600" dirty="0" smtClean="0"/>
              <a:t>Executed in a certain order</a:t>
            </a:r>
          </a:p>
          <a:p>
            <a:pPr lvl="1"/>
            <a:r>
              <a:rPr lang="en-GB" sz="2600" dirty="0" smtClean="0"/>
              <a:t>Absolute reference and relative reference</a:t>
            </a:r>
            <a:r>
              <a:rPr lang="en-GB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4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72861"/>
            <a:ext cx="9165406" cy="5368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Formulas</a:t>
            </a:r>
          </a:p>
          <a:p>
            <a:r>
              <a:rPr lang="en-GB" sz="2000" dirty="0" smtClean="0"/>
              <a:t>Use mathematical operators (+ - / *)</a:t>
            </a:r>
          </a:p>
          <a:p>
            <a:pPr marL="0" indent="0">
              <a:buNone/>
            </a:pPr>
            <a:r>
              <a:rPr lang="en-GB" sz="2000" b="1" dirty="0" smtClean="0"/>
              <a:t>Functions</a:t>
            </a:r>
          </a:p>
          <a:p>
            <a:r>
              <a:rPr lang="en-GB" sz="2000" dirty="0" smtClean="0"/>
              <a:t>Always use the same syntax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rgbClr val="C00000"/>
                </a:solidFill>
              </a:rPr>
              <a:t>=FunctionName(Argument1, Argument2,…)</a:t>
            </a:r>
          </a:p>
          <a:p>
            <a:pPr lvl="1"/>
            <a:r>
              <a:rPr lang="en-GB" sz="1800" dirty="0" smtClean="0"/>
              <a:t>Some functions do not have any argument</a:t>
            </a:r>
          </a:p>
          <a:p>
            <a:pPr lvl="1"/>
            <a:r>
              <a:rPr lang="en-GB" sz="1800" dirty="0" smtClean="0"/>
              <a:t>Some functions can have as many as 30 arguments</a:t>
            </a:r>
          </a:p>
          <a:p>
            <a:pPr lvl="1"/>
            <a:r>
              <a:rPr lang="en-GB" sz="1800" dirty="0" smtClean="0"/>
              <a:t>Multiple arguments are separated by commas</a:t>
            </a:r>
          </a:p>
          <a:p>
            <a:pPr lvl="1"/>
            <a:r>
              <a:rPr lang="en-GB" sz="1800" dirty="0" smtClean="0"/>
              <a:t>No arguments? Always include parentheses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594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7804"/>
            <a:ext cx="10515600" cy="5849159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 smtClean="0"/>
              <a:t>Function Name</a:t>
            </a:r>
          </a:p>
          <a:p>
            <a:r>
              <a:rPr lang="en-GB" dirty="0" smtClean="0"/>
              <a:t>Encapsulate all the math in a single word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=(A1+A2+13+14+A5)/5 </a:t>
            </a:r>
            <a:r>
              <a:rPr lang="en-GB" dirty="0" smtClean="0"/>
              <a:t>Vs </a:t>
            </a:r>
            <a:r>
              <a:rPr lang="en-GB" dirty="0" smtClean="0">
                <a:solidFill>
                  <a:srgbClr val="00B050"/>
                </a:solidFill>
              </a:rPr>
              <a:t>=Average(A1:A5)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Arguments</a:t>
            </a:r>
          </a:p>
          <a:p>
            <a:r>
              <a:rPr lang="en-GB" dirty="0" smtClean="0"/>
              <a:t>Information required to the function to work</a:t>
            </a:r>
          </a:p>
          <a:p>
            <a:r>
              <a:rPr lang="en-GB" dirty="0" smtClean="0"/>
              <a:t>Some are required, others may be optional</a:t>
            </a:r>
          </a:p>
          <a:p>
            <a:r>
              <a:rPr lang="en-GB" dirty="0" smtClean="0"/>
              <a:t>The only things you have to figure out is</a:t>
            </a:r>
          </a:p>
          <a:p>
            <a:pPr lvl="1"/>
            <a:r>
              <a:rPr lang="en-GB" dirty="0" smtClean="0"/>
              <a:t>The name of the function</a:t>
            </a:r>
          </a:p>
          <a:p>
            <a:pPr lvl="1"/>
            <a:r>
              <a:rPr lang="en-GB" dirty="0" smtClean="0"/>
              <a:t>What argument, if any, is required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6678"/>
              </p:ext>
            </p:extLst>
          </p:nvPr>
        </p:nvGraphicFramePr>
        <p:xfrm>
          <a:off x="777815" y="4155123"/>
          <a:ext cx="92719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653"/>
                <a:gridCol w="4032246"/>
                <a:gridCol w="21490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Current date &amp; 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=Now(</a:t>
                      </a:r>
                      <a:r>
                        <a:rPr lang="en-GB" baseline="0" dirty="0" smtClean="0"/>
                        <a:t> 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argument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Current 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=Today(</a:t>
                      </a:r>
                      <a:r>
                        <a:rPr lang="en-GB" baseline="0" dirty="0" smtClean="0"/>
                        <a:t> 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argument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Add a single range of No.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=Sum(A1:A5)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 argument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Lookup</a:t>
                      </a:r>
                      <a:r>
                        <a:rPr lang="en-GB" baseline="0" dirty="0" smtClean="0"/>
                        <a:t> functions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=Vlookup(A1,”Inventory”2”False)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Four argument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1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201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Formulas &amp; Functions</vt:lpstr>
      <vt:lpstr>Type of Information in Excel</vt:lpstr>
      <vt:lpstr>Formulas and Functions - Similarities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Formulas &amp; Functions</dc:title>
  <dc:creator>UDAID-FinGAP</dc:creator>
  <cp:lastModifiedBy>fdadzie</cp:lastModifiedBy>
  <cp:revision>6</cp:revision>
  <dcterms:created xsi:type="dcterms:W3CDTF">2016-10-25T15:40:12Z</dcterms:created>
  <dcterms:modified xsi:type="dcterms:W3CDTF">2016-10-26T11:41:23Z</dcterms:modified>
</cp:coreProperties>
</file>